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9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96218-5B76-41DF-A805-603CF7EA0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544031-78F1-4A8F-ABCB-2D5188B12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6F6EB1-EEEB-42BD-A7E9-854095D9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9674D-C459-4559-B8EE-35EBA0CB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A2AF8-52C8-41F7-9FC7-1EEA6495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A42E6-41CE-4D8C-BFC6-95ED2AD0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08022A-2680-4267-AF65-A3CBE1EC6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689ACC-91C0-4523-BD0A-BB8ADE29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C6C37-764F-4F26-89B8-6AA61E83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33EEC-1A97-42BF-AABF-FE3E267D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39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30BDDC-ADFE-423E-8BC6-9BEBD4250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60CA77-C685-477B-BA7D-79AA0823C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9BC765-2F0C-4721-B291-33EB72B8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6F774-03D8-4ED6-A931-E4042950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00301E-94C6-40C6-BF5D-6DB6342A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25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0B52E-C99D-43FF-82FB-B8F24B48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521EB8-9031-4A9C-B856-05D1A9BDB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2B91D-7AF4-4E19-A03C-03EA9113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4C996-1F7B-4766-A7DB-1ADC20BC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1DE3AE-A3DA-4406-98FF-40A0D8C0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51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5AC73-FBAA-40C8-9D2D-9A2FE292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F2DB65-8E60-493B-B14F-D4A5C9C4F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9BC2DA-23AF-40E7-ACCE-CDD385FF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25C92-3DC5-4EC8-9C02-845BFB82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AA4C0-ACFD-4B14-A927-47F26C1B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14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DA4AF-7617-401E-8137-F92CC333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FE3266-9095-4078-B179-043F56EC3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755DC7-2ADB-4F88-9291-C3EED1A54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BFA23-DBE0-44EB-B1C5-ED2300EF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BD2B7A-3071-4EB9-B83E-57419D79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1337C-3FEE-4E24-AA31-A7C375CA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75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B5390-BF64-4567-9224-F9ACD638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86DEE-C881-47D2-B81A-7499FEFF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0A1798-E959-4772-A91C-6CC3FEA34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3D3776-78A9-4FBA-AB92-C2575D8B5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19C3D-826F-469C-A32D-7E819C960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F45C3F-608B-4451-BCD0-3B822E82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C08BBF-2C8D-4D3E-B3AA-11AC6471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5B54C8-3A90-4746-B090-7E0B7A01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68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7AD73-BBAA-4562-B8B8-3C767181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4C52B1-A883-4CBF-AD04-7244B910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8BBD2E-25E4-463E-824E-2F820958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285F30-6984-498A-AC2A-FF831565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42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2832C5-B0EA-4634-A50C-4E933071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3AC532-30EC-4442-8448-C6C156AF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FD09C8-26D1-4967-A36C-CA444EB5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01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0465E-9CC1-4B38-9DFA-199040D5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1968C-E45A-4EE1-BA70-25CB2D18E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2B495A-2882-4E63-BAE8-6A82CCE42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A98C8A-35B6-4C92-8A76-B577929B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4187F2-4527-40E7-931C-558D45FB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71D30A-6EDF-4DDD-B119-5A16A790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88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B82AB-ADC4-4327-888C-2CEB2A8D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05141A-6168-4FF4-972E-FD0FFA6DA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F32868-1A8F-4795-AD94-8FE5045BF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9C72A-F98C-4A5D-9B56-0CC2DB7F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398FB6-8D2F-4E05-85D9-3A29489F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DEC57E-7B1A-467E-B31F-D5102357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44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785018-6C3A-4221-9B7D-CC4340DA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5C166-C4B6-492A-A352-2261BEC16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371CF4-0795-43C4-9E51-3CBD9D35B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0399-E504-420A-9F87-E59D76A8DD3B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A6784A-0967-4B97-92FA-D34833CE2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64C77A-447E-4888-A7C9-906A2A4F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8B35-0E9C-4E57-A2CC-98BC09C56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4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891222-6398-470C-9515-FF11473B0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21" y="474995"/>
            <a:ext cx="8266307" cy="58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5606D974-42B9-4F75-AB41-5F0D03AA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986790"/>
            <a:ext cx="8531440" cy="57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D360797B-7AF2-4C5D-8EB2-5A43D7CBD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35" y="255659"/>
            <a:ext cx="8646850" cy="62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3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2E2B0647-5471-4A9F-8FFC-41A32BE75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7" y="559293"/>
            <a:ext cx="8213481" cy="57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A874976-4C44-4CE3-8C7C-4D57F0D56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82" y="432374"/>
            <a:ext cx="9010835" cy="63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6A197DB-71EA-4E16-8A9C-826854A13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1" y="327934"/>
            <a:ext cx="9028591" cy="62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5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C1AB101-B574-4F1F-A446-5BE31D509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03" y="415954"/>
            <a:ext cx="8806648" cy="60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8A1A287-E7F4-40C2-AE21-0E1546386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25" y="612065"/>
            <a:ext cx="8504684" cy="57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0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C4A2CD61-D73C-4DB5-9C1E-57C7819A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6" y="621437"/>
            <a:ext cx="8725280" cy="57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captura de pantalla&#10;&#10;Descripción generada automáticamente">
            <a:extLst>
              <a:ext uri="{FF2B5EF4-FFF2-40B4-BE49-F238E27FC236}">
                <a16:creationId xmlns:a16="http://schemas.microsoft.com/office/drawing/2014/main" id="{6E85455B-64C4-444B-8DDE-A86B5366F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21" y="319596"/>
            <a:ext cx="8452830" cy="61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88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026ADAC-AB18-4A09-A647-F86D0A252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6" y="461639"/>
            <a:ext cx="8547647" cy="59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E73E03-B782-4120-A448-7C59DCAC0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69" y="489509"/>
            <a:ext cx="8767907" cy="57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429E438-E004-472B-971C-56DE8F1A4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23" y="237491"/>
            <a:ext cx="8744505" cy="6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E994E83B-F932-4700-A90C-7ADF936B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5" y="292963"/>
            <a:ext cx="8949964" cy="63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6A9BF8-EEDE-4055-A2CB-7C1D6D26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0" y="378339"/>
            <a:ext cx="9525740" cy="61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5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tarjeta de presentación, captura de pantalla&#10;&#10;Descripción generada automáticamente">
            <a:extLst>
              <a:ext uri="{FF2B5EF4-FFF2-40B4-BE49-F238E27FC236}">
                <a16:creationId xmlns:a16="http://schemas.microsoft.com/office/drawing/2014/main" id="{EC63A162-4811-499E-A937-10300516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7" y="192825"/>
            <a:ext cx="9463596" cy="63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7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7ECEA86-3451-4CBB-B757-F9D83AE5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81" y="423722"/>
            <a:ext cx="8895425" cy="61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5D8EAAE-5974-4BBC-89EA-872B4B1E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1" y="408373"/>
            <a:ext cx="8663711" cy="61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11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captura de pantalla&#10;&#10;Descripción generada automáticamente">
            <a:extLst>
              <a:ext uri="{FF2B5EF4-FFF2-40B4-BE49-F238E27FC236}">
                <a16:creationId xmlns:a16="http://schemas.microsoft.com/office/drawing/2014/main" id="{3D632734-A3AB-492E-9376-A4A104282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28" y="53985"/>
            <a:ext cx="9534618" cy="67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30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, texto&#10;&#10;Descripción generada automáticamente">
            <a:extLst>
              <a:ext uri="{FF2B5EF4-FFF2-40B4-BE49-F238E27FC236}">
                <a16:creationId xmlns:a16="http://schemas.microsoft.com/office/drawing/2014/main" id="{FBC5E41D-5DBC-48A2-A5D5-3DC303EB3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93" y="108625"/>
            <a:ext cx="9294921" cy="65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65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E24DA52-4B7C-46E2-B934-193595FB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15" y="112907"/>
            <a:ext cx="9170633" cy="65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9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5E83AA7-C60B-4701-81FD-D5D45C5C8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2" y="367548"/>
            <a:ext cx="8708994" cy="63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594D2D8-F763-4E70-B2D1-DAB30B082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9" y="684951"/>
            <a:ext cx="7774804" cy="54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1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4A2C57-C2D6-4631-81C7-88FC287D6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37" y="479394"/>
            <a:ext cx="8906701" cy="61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59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66E7844-B440-4E65-8749-C5C9D707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9" y="365457"/>
            <a:ext cx="9481351" cy="64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2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CE17790-DD1E-4201-B95D-80ABBFD1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9" y="120876"/>
            <a:ext cx="8827473" cy="6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7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, texto&#10;&#10;Descripción generada automáticamente">
            <a:extLst>
              <a:ext uri="{FF2B5EF4-FFF2-40B4-BE49-F238E27FC236}">
                <a16:creationId xmlns:a16="http://schemas.microsoft.com/office/drawing/2014/main" id="{9AD029BC-934D-4116-A0B0-55A715828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7" y="314181"/>
            <a:ext cx="8951289" cy="62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0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030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1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3426D4E-01FA-43F9-9A74-3552F98AB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7" y="634545"/>
            <a:ext cx="8318376" cy="55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2CA5177E-C717-4557-A5DE-61AB4BEB4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43" y="632476"/>
            <a:ext cx="7963270" cy="55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4CC1D9-5CC2-4FC6-902F-16A842753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577049"/>
            <a:ext cx="7897245" cy="57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FA9321-B34B-4140-ADCC-2F97007D0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19" y="701445"/>
            <a:ext cx="8682361" cy="58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5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62D1AE91-DCE4-4D1E-8D15-FB55CE894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78" y="296225"/>
            <a:ext cx="8371642" cy="61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FA8EDA-9983-46B7-8813-F9663306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6" y="636637"/>
            <a:ext cx="8774284" cy="56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72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JR CG</dc:creator>
  <cp:lastModifiedBy>JR CG</cp:lastModifiedBy>
  <cp:revision>2</cp:revision>
  <dcterms:created xsi:type="dcterms:W3CDTF">2019-08-15T01:12:53Z</dcterms:created>
  <dcterms:modified xsi:type="dcterms:W3CDTF">2019-08-15T01:23:49Z</dcterms:modified>
</cp:coreProperties>
</file>